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57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0" r:id="rId31"/>
    <p:sldId id="299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91379"/>
  </p:normalViewPr>
  <p:slideViewPr>
    <p:cSldViewPr snapToGrid="0" snapToObjects="1">
      <p:cViewPr varScale="1">
        <p:scale>
          <a:sx n="64" d="100"/>
          <a:sy n="64" d="100"/>
        </p:scale>
        <p:origin x="18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51A541-F08F-3043-BF8A-4C9523994FD7}" type="datetimeFigureOut">
              <a:rPr lang="en-US" smtClean="0"/>
              <a:t>12/13/15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07098F-46B6-024D-90BF-892F1702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271580" y="1350494"/>
            <a:ext cx="8574622" cy="2616199"/>
          </a:xfrm>
        </p:spPr>
        <p:txBody>
          <a:bodyPr>
            <a:normAutofit/>
          </a:bodyPr>
          <a:lstStyle/>
          <a:p>
            <a:pPr algn="ctr"/>
            <a:r>
              <a:rPr lang="tr-TR" sz="9600" b="1" dirty="0" smtClean="0"/>
              <a:t>CYCLING</a:t>
            </a:r>
            <a:endParaRPr lang="tr-TR" sz="9600" b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353060" y="4288664"/>
            <a:ext cx="7173532" cy="2047742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Tunahan </a:t>
            </a:r>
            <a:r>
              <a:rPr lang="tr-TR" dirty="0" err="1" smtClean="0"/>
              <a:t>Erkoyuncu</a:t>
            </a:r>
            <a:r>
              <a:rPr lang="tr-TR" dirty="0" smtClean="0"/>
              <a:t> 150110047</a:t>
            </a:r>
          </a:p>
          <a:p>
            <a:r>
              <a:rPr lang="tr-TR" dirty="0" smtClean="0"/>
              <a:t>Alper Kocabıyık 150110018</a:t>
            </a:r>
          </a:p>
          <a:p>
            <a:r>
              <a:rPr lang="tr-TR" dirty="0" smtClean="0"/>
              <a:t>Cem Yusuf Aydoğdu 150120251</a:t>
            </a:r>
          </a:p>
          <a:p>
            <a:r>
              <a:rPr lang="tr-TR" dirty="0" smtClean="0"/>
              <a:t>Emre Can </a:t>
            </a:r>
            <a:r>
              <a:rPr lang="tr-TR" dirty="0" err="1" smtClean="0"/>
              <a:t>Agatay</a:t>
            </a:r>
            <a:r>
              <a:rPr lang="tr-TR" dirty="0" smtClean="0"/>
              <a:t> 150110023</a:t>
            </a:r>
          </a:p>
          <a:p>
            <a:r>
              <a:rPr lang="tr-TR" dirty="0" smtClean="0"/>
              <a:t>İsmail Serhat </a:t>
            </a:r>
            <a:r>
              <a:rPr lang="tr-TR" dirty="0" err="1" smtClean="0"/>
              <a:t>Buga</a:t>
            </a:r>
            <a:r>
              <a:rPr lang="tr-TR" dirty="0" smtClean="0"/>
              <a:t> 150110004 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2367098" y="1425888"/>
            <a:ext cx="8383585" cy="246541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ISTANBUL TECHNICAL UNIVERSITY</a:t>
            </a:r>
          </a:p>
          <a:p>
            <a:pPr algn="ctr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BLG 361E – DATABASE MANAGEMENT SYSTEM</a:t>
            </a:r>
          </a:p>
          <a:p>
            <a:pPr algn="ctr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PROJECT</a:t>
            </a:r>
          </a:p>
          <a:p>
            <a:pPr algn="ctr"/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2015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2016, 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</a:t>
            </a:r>
          </a:p>
          <a:p>
            <a:pPr algn="ctr"/>
            <a:endParaRPr lang="tr-TR" sz="9600" dirty="0"/>
          </a:p>
        </p:txBody>
      </p:sp>
    </p:spTree>
    <p:extLst>
      <p:ext uri="{BB962C8B-B14F-4D97-AF65-F5344CB8AC3E}">
        <p14:creationId xmlns:p14="http://schemas.microsoft.com/office/powerpoint/2010/main" val="940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22178" y="235039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Non-admin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</a:t>
            </a:r>
            <a:r>
              <a:rPr lang="tr-TR" sz="2400" dirty="0" smtClean="0"/>
              <a:t>in Country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8" y="1807333"/>
            <a:ext cx="8567287" cy="3980270"/>
          </a:xfrm>
        </p:spPr>
      </p:pic>
    </p:spTree>
    <p:extLst>
      <p:ext uri="{BB962C8B-B14F-4D97-AF65-F5344CB8AC3E}">
        <p14:creationId xmlns:p14="http://schemas.microsoft.com/office/powerpoint/2010/main" val="17428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Non-admin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</a:t>
            </a:r>
            <a:r>
              <a:rPr lang="tr-TR" sz="2400" dirty="0" smtClean="0"/>
              <a:t>in</a:t>
            </a:r>
            <a:br>
              <a:rPr lang="tr-TR" sz="2400" dirty="0" smtClean="0"/>
            </a:br>
            <a:r>
              <a:rPr lang="tr-TR" sz="2400" dirty="0" err="1" smtClean="0"/>
              <a:t>Tournament</a:t>
            </a:r>
            <a:r>
              <a:rPr lang="tr-TR" sz="2400" dirty="0" smtClean="0"/>
              <a:t>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06" y="1562099"/>
            <a:ext cx="7726021" cy="4658397"/>
          </a:xfrm>
        </p:spPr>
      </p:pic>
    </p:spTree>
    <p:extLst>
      <p:ext uri="{BB962C8B-B14F-4D97-AF65-F5344CB8AC3E}">
        <p14:creationId xmlns:p14="http://schemas.microsoft.com/office/powerpoint/2010/main" val="7470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66784" y="286554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 smtClean="0"/>
              <a:t>Non-admin</a:t>
            </a:r>
            <a:r>
              <a:rPr lang="tr-TR" sz="2400" dirty="0" smtClean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see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author</a:t>
            </a:r>
            <a:r>
              <a:rPr lang="tr-TR" sz="2400" dirty="0"/>
              <a:t> </a:t>
            </a:r>
            <a:r>
              <a:rPr lang="tr-TR" sz="2400" dirty="0" err="1"/>
              <a:t>features</a:t>
            </a:r>
            <a:r>
              <a:rPr lang="tr-TR" sz="2400" dirty="0"/>
              <a:t> in Author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84" y="1833091"/>
            <a:ext cx="8217375" cy="37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2940" y="0"/>
            <a:ext cx="10018713" cy="1752599"/>
          </a:xfrm>
        </p:spPr>
        <p:txBody>
          <a:bodyPr/>
          <a:lstStyle/>
          <a:p>
            <a:r>
              <a:rPr lang="tr-TR" b="1" dirty="0"/>
              <a:t/>
            </a:r>
            <a:br>
              <a:rPr lang="tr-TR" b="1" dirty="0"/>
            </a:br>
            <a:r>
              <a:rPr lang="tr-TR" b="1" dirty="0" smtClean="0"/>
              <a:t>ADMIN </a:t>
            </a:r>
            <a:r>
              <a:rPr lang="tr-TR" b="1" dirty="0"/>
              <a:t>USER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4309" y="2086377"/>
            <a:ext cx="10196828" cy="4116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600" dirty="0" err="1"/>
              <a:t>A</a:t>
            </a:r>
            <a:r>
              <a:rPr lang="tr-TR" sz="2600" dirty="0" err="1" smtClean="0"/>
              <a:t>dmin</a:t>
            </a:r>
            <a:r>
              <a:rPr lang="tr-TR" sz="2600" dirty="0" smtClean="0"/>
              <a:t> </a:t>
            </a:r>
            <a:r>
              <a:rPr lang="tr-TR" sz="2600" dirty="0" err="1"/>
              <a:t>user</a:t>
            </a:r>
            <a:r>
              <a:rPr lang="tr-TR" sz="2600" dirty="0"/>
              <a:t> can </a:t>
            </a:r>
            <a:r>
              <a:rPr lang="tr-TR" sz="2600" dirty="0" err="1"/>
              <a:t>access</a:t>
            </a:r>
            <a:r>
              <a:rPr lang="tr-TR" sz="2600" dirty="0"/>
              <a:t> </a:t>
            </a:r>
            <a:r>
              <a:rPr lang="tr-TR" sz="2600" dirty="0" err="1"/>
              <a:t>the</a:t>
            </a:r>
            <a:r>
              <a:rPr lang="tr-TR" sz="2600" dirty="0"/>
              <a:t> </a:t>
            </a:r>
            <a:r>
              <a:rPr lang="tr-TR" sz="2600" dirty="0" err="1"/>
              <a:t>Cycling</a:t>
            </a:r>
            <a:r>
              <a:rPr lang="tr-TR" sz="2600" dirty="0"/>
              <a:t> </a:t>
            </a:r>
            <a:r>
              <a:rPr lang="tr-TR" sz="2600" dirty="0" err="1"/>
              <a:t>functions</a:t>
            </a:r>
            <a:r>
              <a:rPr lang="tr-TR" sz="2600" dirty="0"/>
              <a:t> </a:t>
            </a:r>
            <a:r>
              <a:rPr lang="tr-TR" sz="2600" dirty="0" err="1"/>
              <a:t>throgh</a:t>
            </a:r>
            <a:r>
              <a:rPr lang="tr-TR" sz="2600" dirty="0"/>
              <a:t> </a:t>
            </a:r>
            <a:r>
              <a:rPr lang="tr-TR" sz="2600" dirty="0" err="1"/>
              <a:t>the</a:t>
            </a:r>
            <a:r>
              <a:rPr lang="tr-TR" sz="2600" dirty="0"/>
              <a:t> </a:t>
            </a:r>
            <a:r>
              <a:rPr lang="tr-TR" sz="2600" dirty="0" err="1"/>
              <a:t>list</a:t>
            </a:r>
            <a:r>
              <a:rPr lang="tr-TR" sz="2600" dirty="0"/>
              <a:t> at </a:t>
            </a:r>
            <a:r>
              <a:rPr lang="tr-TR" sz="2600" dirty="0" err="1"/>
              <a:t>the</a:t>
            </a:r>
            <a:r>
              <a:rPr lang="tr-TR" sz="2600" dirty="0"/>
              <a:t> top </a:t>
            </a:r>
            <a:r>
              <a:rPr lang="tr-TR" sz="2600" dirty="0" err="1"/>
              <a:t>menu</a:t>
            </a:r>
            <a:r>
              <a:rPr lang="tr-TR" sz="2600" dirty="0"/>
              <a:t>.</a:t>
            </a:r>
          </a:p>
          <a:p>
            <a:pPr marL="0" indent="0">
              <a:buNone/>
            </a:pPr>
            <a:r>
              <a:rPr lang="tr-TR" b="1" dirty="0"/>
              <a:t>User </a:t>
            </a:r>
            <a:r>
              <a:rPr lang="tr-TR" b="1" dirty="0" err="1"/>
              <a:t>able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perform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/>
              <a:t>task</a:t>
            </a:r>
            <a:endParaRPr lang="tr-TR" b="1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Add</a:t>
            </a:r>
            <a:r>
              <a:rPr lang="tr-TR" dirty="0" smtClean="0"/>
              <a:t>, </a:t>
            </a:r>
            <a:r>
              <a:rPr lang="tr-TR" dirty="0" err="1" smtClean="0"/>
              <a:t>Delete</a:t>
            </a:r>
            <a:r>
              <a:rPr lang="tr-TR" dirty="0" smtClean="0"/>
              <a:t>, Update, </a:t>
            </a:r>
            <a:r>
              <a:rPr lang="tr-TR" dirty="0" err="1" smtClean="0"/>
              <a:t>Search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Data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Comment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Actors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Admin</a:t>
            </a:r>
            <a:r>
              <a:rPr lang="tr-TR" dirty="0" smtClean="0"/>
              <a:t> </a:t>
            </a:r>
            <a:r>
              <a:rPr lang="tr-TR" dirty="0" err="1" smtClean="0"/>
              <a:t>Login</a:t>
            </a:r>
            <a:r>
              <a:rPr lang="tr-TR" dirty="0" smtClean="0"/>
              <a:t>/</a:t>
            </a:r>
            <a:r>
              <a:rPr lang="tr-TR" dirty="0" err="1" smtClean="0"/>
              <a:t>Logout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925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27500" y="544132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 smtClean="0"/>
              <a:t>Admin</a:t>
            </a:r>
            <a:r>
              <a:rPr lang="tr-TR" sz="2400" dirty="0" smtClean="0"/>
              <a:t> </a:t>
            </a:r>
            <a:r>
              <a:rPr lang="tr-TR" sz="2400" dirty="0" err="1" smtClean="0"/>
              <a:t>Login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47" y="1892418"/>
            <a:ext cx="8780151" cy="1842455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48" y="4348619"/>
            <a:ext cx="8780151" cy="6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77073" y="193184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</a:t>
            </a:r>
            <a:r>
              <a:rPr lang="tr-TR" sz="2400" dirty="0" err="1" smtClean="0"/>
              <a:t>dmin</a:t>
            </a:r>
            <a:r>
              <a:rPr lang="tr-TR" sz="2400" dirty="0" smtClean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 smtClean="0"/>
              <a:t>add</a:t>
            </a:r>
            <a:r>
              <a:rPr lang="tr-TR" sz="2400" dirty="0" smtClean="0"/>
              <a:t>, </a:t>
            </a:r>
            <a:r>
              <a:rPr lang="tr-TR" sz="2400" dirty="0" err="1" smtClean="0"/>
              <a:t>delete</a:t>
            </a:r>
            <a:r>
              <a:rPr lang="tr-TR" sz="2400" dirty="0" smtClean="0"/>
              <a:t>, </a:t>
            </a:r>
            <a:r>
              <a:rPr lang="tr-TR" sz="2400" dirty="0" err="1" smtClean="0"/>
              <a:t>update</a:t>
            </a:r>
            <a:r>
              <a:rPr lang="tr-TR" sz="2400" dirty="0" smtClean="0"/>
              <a:t>, </a:t>
            </a:r>
            <a:r>
              <a:rPr lang="tr-TR" sz="2400" dirty="0" err="1" smtClean="0"/>
              <a:t>search</a:t>
            </a:r>
            <a:r>
              <a:rPr lang="tr-TR" sz="2400" dirty="0" smtClean="0"/>
              <a:t> </a:t>
            </a:r>
            <a:r>
              <a:rPr lang="tr-TR" sz="2400" dirty="0" err="1" smtClean="0"/>
              <a:t>functions</a:t>
            </a:r>
            <a:r>
              <a:rPr lang="tr-TR" sz="2400" dirty="0" smtClean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smtClean="0"/>
              <a:t>Player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83" y="1701085"/>
            <a:ext cx="6889647" cy="4326058"/>
          </a:xfrm>
        </p:spPr>
      </p:pic>
    </p:spTree>
    <p:extLst>
      <p:ext uri="{BB962C8B-B14F-4D97-AF65-F5344CB8AC3E}">
        <p14:creationId xmlns:p14="http://schemas.microsoft.com/office/powerpoint/2010/main" val="103263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96435" y="115911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, </a:t>
            </a:r>
            <a:r>
              <a:rPr lang="tr-TR" sz="2400" dirty="0" err="1"/>
              <a:t>delete</a:t>
            </a:r>
            <a:r>
              <a:rPr lang="tr-TR" sz="2400" dirty="0"/>
              <a:t>, </a:t>
            </a:r>
            <a:r>
              <a:rPr lang="tr-TR" sz="2400" dirty="0" err="1"/>
              <a:t>update</a:t>
            </a:r>
            <a:r>
              <a:rPr lang="tr-TR" sz="2400" dirty="0"/>
              <a:t>,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smtClean="0"/>
              <a:t>Team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35" y="1598054"/>
            <a:ext cx="7286202" cy="4363768"/>
          </a:xfrm>
        </p:spPr>
      </p:pic>
    </p:spTree>
    <p:extLst>
      <p:ext uri="{BB962C8B-B14F-4D97-AF65-F5344CB8AC3E}">
        <p14:creationId xmlns:p14="http://schemas.microsoft.com/office/powerpoint/2010/main" val="9511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44919" y="296214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, </a:t>
            </a:r>
            <a:r>
              <a:rPr lang="tr-TR" sz="2400" dirty="0" err="1"/>
              <a:t>delete</a:t>
            </a:r>
            <a:r>
              <a:rPr lang="tr-TR" sz="2400" dirty="0"/>
              <a:t>, </a:t>
            </a:r>
            <a:r>
              <a:rPr lang="tr-TR" sz="2400" dirty="0" err="1"/>
              <a:t>update</a:t>
            </a:r>
            <a:r>
              <a:rPr lang="tr-TR" sz="2400" dirty="0"/>
              <a:t>,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smtClean="0"/>
              <a:t>City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71" y="1842751"/>
            <a:ext cx="7067261" cy="4131418"/>
          </a:xfrm>
        </p:spPr>
      </p:pic>
    </p:spTree>
    <p:extLst>
      <p:ext uri="{BB962C8B-B14F-4D97-AF65-F5344CB8AC3E}">
        <p14:creationId xmlns:p14="http://schemas.microsoft.com/office/powerpoint/2010/main" val="9404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99466" y="325191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, </a:t>
            </a:r>
            <a:r>
              <a:rPr lang="tr-TR" sz="2400" dirty="0" err="1"/>
              <a:t>delete</a:t>
            </a:r>
            <a:r>
              <a:rPr lang="tr-TR" sz="2400" dirty="0"/>
              <a:t>, </a:t>
            </a:r>
            <a:r>
              <a:rPr lang="tr-TR" sz="2400" dirty="0" err="1"/>
              <a:t>update</a:t>
            </a:r>
            <a:r>
              <a:rPr lang="tr-TR" sz="2400" dirty="0"/>
              <a:t>,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smtClean="0"/>
              <a:t>Country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66" y="2077789"/>
            <a:ext cx="7917266" cy="3699775"/>
          </a:xfrm>
        </p:spPr>
      </p:pic>
    </p:spTree>
    <p:extLst>
      <p:ext uri="{BB962C8B-B14F-4D97-AF65-F5344CB8AC3E}">
        <p14:creationId xmlns:p14="http://schemas.microsoft.com/office/powerpoint/2010/main" val="13316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70677" y="415344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, </a:t>
            </a:r>
            <a:r>
              <a:rPr lang="tr-TR" sz="2400" dirty="0" err="1"/>
              <a:t>delete</a:t>
            </a:r>
            <a:r>
              <a:rPr lang="tr-TR" sz="2400" dirty="0"/>
              <a:t>, </a:t>
            </a:r>
            <a:r>
              <a:rPr lang="tr-TR" sz="2400" dirty="0" err="1"/>
              <a:t>update</a:t>
            </a:r>
            <a:r>
              <a:rPr lang="tr-TR" sz="2400" dirty="0"/>
              <a:t>,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err="1" smtClean="0"/>
              <a:t>Accommodation</a:t>
            </a:r>
            <a:r>
              <a:rPr lang="tr-TR" sz="2400" dirty="0" smtClean="0"/>
              <a:t>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77" y="2000516"/>
            <a:ext cx="9439336" cy="3794977"/>
          </a:xfrm>
        </p:spPr>
      </p:pic>
    </p:spTree>
    <p:extLst>
      <p:ext uri="{BB962C8B-B14F-4D97-AF65-F5344CB8AC3E}">
        <p14:creationId xmlns:p14="http://schemas.microsoft.com/office/powerpoint/2010/main" val="16323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44920" y="0"/>
            <a:ext cx="10003644" cy="6626180"/>
          </a:xfrm>
        </p:spPr>
        <p:txBody>
          <a:bodyPr>
            <a:normAutofit/>
          </a:bodyPr>
          <a:lstStyle/>
          <a:p>
            <a:pPr algn="l"/>
            <a:r>
              <a:rPr lang="tr-TR" sz="2700" b="1" dirty="0" smtClean="0"/>
              <a:t/>
            </a:r>
            <a:br>
              <a:rPr lang="tr-TR" sz="2700" b="1" dirty="0" smtClean="0"/>
            </a:br>
            <a:r>
              <a:rPr lang="tr-TR" sz="3600" b="1" dirty="0" err="1" smtClean="0"/>
              <a:t>What</a:t>
            </a:r>
            <a:r>
              <a:rPr lang="tr-TR" sz="3600" b="1" dirty="0" smtClean="0"/>
              <a:t> </a:t>
            </a:r>
            <a:r>
              <a:rPr lang="tr-TR" sz="3600" b="1" dirty="0"/>
              <a:t>is </a:t>
            </a:r>
            <a:r>
              <a:rPr lang="tr-TR" sz="3600" b="1" dirty="0" err="1"/>
              <a:t>the</a:t>
            </a:r>
            <a:r>
              <a:rPr lang="tr-TR" sz="3600" b="1" dirty="0"/>
              <a:t> </a:t>
            </a:r>
            <a:r>
              <a:rPr lang="tr-TR" sz="3600" b="1" dirty="0" smtClean="0"/>
              <a:t>CYCLING?</a:t>
            </a:r>
            <a:r>
              <a:rPr lang="tr-TR" sz="3600" b="1" dirty="0"/>
              <a:t/>
            </a:r>
            <a:br>
              <a:rPr lang="tr-TR" sz="3600" b="1" dirty="0"/>
            </a:br>
            <a:r>
              <a:rPr lang="tr-TR" sz="2700" dirty="0"/>
              <a:t/>
            </a:r>
            <a:br>
              <a:rPr lang="tr-TR" sz="2700" dirty="0"/>
            </a:br>
            <a:r>
              <a:rPr lang="tr-TR" sz="2000" dirty="0" err="1" smtClean="0"/>
              <a:t>Cycling</a:t>
            </a:r>
            <a:r>
              <a:rPr lang="tr-TR" sz="2000" dirty="0" smtClean="0"/>
              <a:t> </a:t>
            </a:r>
            <a:r>
              <a:rPr lang="tr-TR" sz="2000" dirty="0"/>
              <a:t>can be </a:t>
            </a:r>
            <a:r>
              <a:rPr lang="tr-TR" sz="2000" dirty="0" err="1"/>
              <a:t>defined</a:t>
            </a:r>
            <a:r>
              <a:rPr lang="tr-TR" sz="2000" dirty="0"/>
              <a:t> </a:t>
            </a:r>
            <a:r>
              <a:rPr lang="tr-TR" sz="2000" dirty="0" err="1"/>
              <a:t>simply</a:t>
            </a:r>
            <a:r>
              <a:rPr lang="tr-TR" sz="2000" dirty="0"/>
              <a:t> an </a:t>
            </a:r>
            <a:r>
              <a:rPr lang="tr-TR" sz="2000" dirty="0" err="1" smtClean="0"/>
              <a:t>information</a:t>
            </a:r>
            <a:r>
              <a:rPr lang="tr-TR" sz="2000" dirty="0" smtClean="0"/>
              <a:t> </a:t>
            </a:r>
            <a:r>
              <a:rPr lang="tr-TR" sz="2000" dirty="0" err="1"/>
              <a:t>system</a:t>
            </a:r>
            <a:r>
              <a:rPr lang="tr-TR" sz="2000" dirty="0"/>
              <a:t> of </a:t>
            </a:r>
            <a:r>
              <a:rPr lang="tr-TR" sz="2000" dirty="0" err="1" smtClean="0"/>
              <a:t>cycling</a:t>
            </a:r>
            <a:r>
              <a:rPr lang="tr-TR" sz="2000" dirty="0" smtClean="0"/>
              <a:t> </a:t>
            </a:r>
            <a:r>
              <a:rPr lang="tr-TR" sz="2000" dirty="0" err="1" smtClean="0"/>
              <a:t>sport</a:t>
            </a:r>
            <a:r>
              <a:rPr lang="tr-TR" sz="2000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</a:t>
            </a:r>
            <a:r>
              <a:rPr lang="tr-TR" sz="2000" dirty="0" err="1" smtClean="0"/>
              <a:t>all</a:t>
            </a:r>
            <a:r>
              <a:rPr lang="tr-TR" sz="2000" dirty="0" smtClean="0"/>
              <a:t> </a:t>
            </a:r>
            <a:r>
              <a:rPr lang="tr-TR" sz="2000" dirty="0" err="1" smtClean="0"/>
              <a:t>contents</a:t>
            </a:r>
            <a:r>
              <a:rPr lang="tr-TR" sz="2000" dirty="0" smtClean="0"/>
              <a:t>.</a:t>
            </a:r>
            <a:br>
              <a:rPr lang="tr-TR" sz="2000" dirty="0" smtClean="0"/>
            </a:br>
            <a:r>
              <a:rPr lang="tr-TR" sz="2200" dirty="0" smtClean="0"/>
              <a:t/>
            </a:r>
            <a:br>
              <a:rPr lang="tr-TR" sz="2200" dirty="0" smtClean="0"/>
            </a:br>
            <a:r>
              <a:rPr lang="tr-TR" sz="2400" b="1" dirty="0" err="1" smtClean="0"/>
              <a:t>Add</a:t>
            </a:r>
            <a:r>
              <a:rPr lang="tr-TR" sz="2400" b="1" dirty="0" smtClean="0"/>
              <a:t>/</a:t>
            </a:r>
            <a:r>
              <a:rPr lang="tr-TR" sz="2400" b="1" dirty="0" err="1" smtClean="0"/>
              <a:t>Delete</a:t>
            </a:r>
            <a:r>
              <a:rPr lang="tr-TR" sz="2400" b="1" dirty="0" smtClean="0"/>
              <a:t>/Update/</a:t>
            </a:r>
            <a:r>
              <a:rPr lang="tr-TR" sz="2400" b="1" dirty="0" err="1" smtClean="0"/>
              <a:t>Search</a:t>
            </a:r>
            <a:r>
              <a:rPr lang="tr-TR" sz="2400" dirty="0" smtClean="0"/>
              <a:t> 			</a:t>
            </a:r>
            <a:r>
              <a:rPr lang="tr-TR" sz="2400" b="1" dirty="0" err="1" smtClean="0"/>
              <a:t>Add</a:t>
            </a:r>
            <a:r>
              <a:rPr lang="tr-TR" sz="2200" dirty="0"/>
              <a:t/>
            </a:r>
            <a:br>
              <a:rPr lang="tr-TR" sz="2200" dirty="0"/>
            </a:br>
            <a:r>
              <a:rPr lang="tr-TR" sz="2000" dirty="0" smtClean="0"/>
              <a:t>Player									Player </a:t>
            </a:r>
            <a:r>
              <a:rPr lang="tr-TR" sz="2000" dirty="0" err="1" smtClean="0"/>
              <a:t>Comment</a:t>
            </a:r>
            <a:r>
              <a:rPr lang="tr-TR" sz="2000" dirty="0"/>
              <a:t/>
            </a:r>
            <a:br>
              <a:rPr lang="tr-TR" sz="2000" dirty="0"/>
            </a:br>
            <a:r>
              <a:rPr lang="tr-TR" sz="2000" dirty="0" smtClean="0"/>
              <a:t>Team									Team </a:t>
            </a:r>
            <a:r>
              <a:rPr lang="tr-TR" sz="2000" dirty="0" err="1" smtClean="0"/>
              <a:t>Comment</a:t>
            </a:r>
            <a:r>
              <a:rPr lang="tr-TR" sz="2000" dirty="0"/>
              <a:t/>
            </a:r>
            <a:br>
              <a:rPr lang="tr-TR" sz="2000" dirty="0"/>
            </a:br>
            <a:r>
              <a:rPr lang="tr-TR" sz="2000" dirty="0" err="1" smtClean="0"/>
              <a:t>Tournament</a:t>
            </a:r>
            <a:r>
              <a:rPr lang="tr-TR" sz="2000" dirty="0" smtClean="0"/>
              <a:t>								</a:t>
            </a:r>
            <a:r>
              <a:rPr lang="tr-TR" sz="2000" dirty="0" err="1" smtClean="0"/>
              <a:t>Tournament</a:t>
            </a:r>
            <a:r>
              <a:rPr lang="tr-TR" sz="2000" dirty="0" smtClean="0"/>
              <a:t> </a:t>
            </a:r>
            <a:r>
              <a:rPr lang="tr-TR" sz="2000" dirty="0" err="1" smtClean="0"/>
              <a:t>Comment</a:t>
            </a:r>
            <a:r>
              <a:rPr lang="tr-TR" sz="2000" dirty="0" smtClean="0"/>
              <a:t/>
            </a:r>
            <a:br>
              <a:rPr lang="tr-TR" sz="2000" dirty="0" smtClean="0"/>
            </a:br>
            <a:r>
              <a:rPr lang="tr-TR" sz="2000" dirty="0" smtClean="0"/>
              <a:t>Country									City </a:t>
            </a:r>
            <a:r>
              <a:rPr lang="tr-TR" sz="2000" dirty="0" err="1" smtClean="0"/>
              <a:t>Comment</a:t>
            </a:r>
            <a:r>
              <a:rPr lang="tr-TR" sz="2000" dirty="0" smtClean="0"/>
              <a:t/>
            </a:r>
            <a:br>
              <a:rPr lang="tr-TR" sz="2000" dirty="0" smtClean="0"/>
            </a:br>
            <a:r>
              <a:rPr lang="tr-TR" sz="2000" dirty="0" smtClean="0"/>
              <a:t>City										</a:t>
            </a:r>
            <a:r>
              <a:rPr lang="tr-TR" sz="2000" dirty="0" err="1" smtClean="0"/>
              <a:t>Accommodation</a:t>
            </a:r>
            <a:r>
              <a:rPr lang="tr-TR" sz="2000" dirty="0" smtClean="0"/>
              <a:t> </a:t>
            </a:r>
            <a:r>
              <a:rPr lang="tr-TR" sz="2000" dirty="0" err="1" smtClean="0"/>
              <a:t>Comment</a:t>
            </a:r>
            <a:r>
              <a:rPr lang="tr-TR" sz="2000" dirty="0"/>
              <a:t/>
            </a:r>
            <a:br>
              <a:rPr lang="tr-TR" sz="2000" dirty="0"/>
            </a:br>
            <a:r>
              <a:rPr lang="tr-TR" sz="2000" dirty="0" err="1" smtClean="0"/>
              <a:t>Accommodation</a:t>
            </a:r>
            <a:r>
              <a:rPr lang="tr-TR" sz="2000" dirty="0" smtClean="0"/>
              <a:t>							</a:t>
            </a:r>
            <a:r>
              <a:rPr lang="tr-TR" sz="2000" dirty="0" err="1" smtClean="0"/>
              <a:t>Admin</a:t>
            </a:r>
            <a:r>
              <a:rPr lang="tr-TR" sz="2000" dirty="0" smtClean="0"/>
              <a:t> </a:t>
            </a:r>
            <a:r>
              <a:rPr lang="tr-TR" sz="2000" dirty="0"/>
              <a:t/>
            </a:r>
            <a:br>
              <a:rPr lang="tr-TR" sz="2000" dirty="0"/>
            </a:br>
            <a:r>
              <a:rPr lang="tr-TR" sz="2000" dirty="0" smtClean="0"/>
              <a:t>										Author</a:t>
            </a:r>
            <a:r>
              <a:rPr lang="tr-TR" sz="2200" dirty="0"/>
              <a:t/>
            </a:r>
            <a:br>
              <a:rPr lang="tr-TR" sz="2200" dirty="0"/>
            </a:br>
            <a:r>
              <a:rPr lang="tr-TR" sz="2200" dirty="0" smtClean="0"/>
              <a:t>										</a:t>
            </a:r>
            <a:r>
              <a:rPr lang="tr-TR" sz="2000" dirty="0" err="1" smtClean="0"/>
              <a:t>Place</a:t>
            </a:r>
            <a:r>
              <a:rPr lang="tr-TR" sz="2200" b="1" dirty="0"/>
              <a:t/>
            </a:r>
            <a:br>
              <a:rPr lang="tr-TR" sz="2200" b="1" dirty="0"/>
            </a:b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29415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11957" y="247919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, </a:t>
            </a:r>
            <a:r>
              <a:rPr lang="tr-TR" sz="2400" dirty="0" err="1"/>
              <a:t>delete</a:t>
            </a:r>
            <a:r>
              <a:rPr lang="tr-TR" sz="2400" dirty="0"/>
              <a:t>, </a:t>
            </a:r>
            <a:r>
              <a:rPr lang="tr-TR" sz="2400" dirty="0" err="1"/>
              <a:t>update</a:t>
            </a:r>
            <a:r>
              <a:rPr lang="tr-TR" sz="2400" dirty="0"/>
              <a:t>,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> in</a:t>
            </a:r>
            <a:br>
              <a:rPr lang="tr-TR" sz="2400" dirty="0"/>
            </a:br>
            <a:r>
              <a:rPr lang="tr-TR" sz="2400" dirty="0" err="1" smtClean="0"/>
              <a:t>Tournament</a:t>
            </a:r>
            <a:r>
              <a:rPr lang="tr-TR" sz="2400" dirty="0" smtClean="0"/>
              <a:t>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57" y="1897486"/>
            <a:ext cx="8495494" cy="3936644"/>
          </a:xfrm>
        </p:spPr>
      </p:pic>
    </p:spTree>
    <p:extLst>
      <p:ext uri="{BB962C8B-B14F-4D97-AF65-F5344CB8AC3E}">
        <p14:creationId xmlns:p14="http://schemas.microsoft.com/office/powerpoint/2010/main" val="42244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86587" y="363827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 smtClean="0"/>
              <a:t>see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author</a:t>
            </a:r>
            <a:r>
              <a:rPr lang="tr-TR" sz="2400" dirty="0"/>
              <a:t> </a:t>
            </a:r>
            <a:r>
              <a:rPr lang="tr-TR" sz="2400" dirty="0" err="1" smtClean="0"/>
              <a:t>features</a:t>
            </a:r>
            <a:r>
              <a:rPr lang="tr-TR" sz="2400" dirty="0" smtClean="0"/>
              <a:t> in Author </a:t>
            </a:r>
            <a:r>
              <a:rPr lang="tr-TR" sz="2400" dirty="0" err="1" smtClean="0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87" y="1884605"/>
            <a:ext cx="8343762" cy="3640431"/>
          </a:xfrm>
        </p:spPr>
      </p:pic>
    </p:spTree>
    <p:extLst>
      <p:ext uri="{BB962C8B-B14F-4D97-AF65-F5344CB8AC3E}">
        <p14:creationId xmlns:p14="http://schemas.microsoft.com/office/powerpoint/2010/main" val="5702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429" y="-153649"/>
            <a:ext cx="10018713" cy="1752599"/>
          </a:xfrm>
        </p:spPr>
        <p:txBody>
          <a:bodyPr/>
          <a:lstStyle/>
          <a:p>
            <a:r>
              <a:rPr lang="en-US" dirty="0" smtClean="0"/>
              <a:t>LOGOUT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917491"/>
            <a:ext cx="7837829" cy="4328650"/>
          </a:xfrm>
        </p:spPr>
      </p:pic>
      <p:sp>
        <p:nvSpPr>
          <p:cNvPr id="5" name="TextBox 4"/>
          <p:cNvSpPr txBox="1"/>
          <p:nvPr/>
        </p:nvSpPr>
        <p:spPr>
          <a:xfrm>
            <a:off x="9432068" y="2235543"/>
            <a:ext cx="2759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 logout by clicking</a:t>
            </a:r>
          </a:p>
          <a:p>
            <a:r>
              <a:rPr lang="en-US" dirty="0" smtClean="0"/>
              <a:t>the Logout button on the top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/>
              <a:t>FUNCTIONS</a:t>
            </a:r>
            <a:endParaRPr lang="tr-TR" sz="3600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6434" y="2023055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Add/Delete/Update </a:t>
            </a:r>
            <a:r>
              <a:rPr lang="tr-TR" dirty="0" err="1" smtClean="0"/>
              <a:t>functions</a:t>
            </a:r>
            <a:r>
              <a:rPr lang="en-US" dirty="0" smtClean="0"/>
              <a:t> </a:t>
            </a:r>
            <a:r>
              <a:rPr lang="en-US" dirty="0"/>
              <a:t>for main tables are only allowed to administrators. Non-admin users also cannot show these operations in their view</a:t>
            </a:r>
            <a:r>
              <a:rPr lang="en-US" dirty="0" smtClean="0"/>
              <a:t>.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56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90373" y="121919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data for a main </a:t>
            </a:r>
            <a:r>
              <a:rPr lang="en-US" dirty="0" smtClean="0"/>
              <a:t>table,</a:t>
            </a:r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"</a:t>
            </a:r>
            <a:r>
              <a:rPr lang="tr-TR" dirty="0" err="1" smtClean="0"/>
              <a:t>Add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tr-TR" dirty="0" smtClean="0"/>
              <a:t> link, </a:t>
            </a:r>
            <a:r>
              <a:rPr lang="tr-TR" dirty="0" err="1" smtClean="0"/>
              <a:t>then</a:t>
            </a:r>
            <a:r>
              <a:rPr lang="en-US" dirty="0" smtClean="0"/>
              <a:t> </a:t>
            </a:r>
            <a:r>
              <a:rPr lang="en-US" dirty="0"/>
              <a:t>fill the text area for name and select </a:t>
            </a:r>
            <a:r>
              <a:rPr lang="en-US" dirty="0" smtClean="0"/>
              <a:t>a</a:t>
            </a:r>
            <a:r>
              <a:rPr lang="tr-TR" dirty="0" err="1" smtClean="0"/>
              <a:t>dditional</a:t>
            </a:r>
            <a:r>
              <a:rPr lang="tr-TR" dirty="0" smtClean="0"/>
              <a:t> </a:t>
            </a:r>
            <a:r>
              <a:rPr lang="en-US" dirty="0" smtClean="0"/>
              <a:t>from </a:t>
            </a:r>
            <a:r>
              <a:rPr lang="en-US" dirty="0"/>
              <a:t>the drop-down </a:t>
            </a:r>
            <a:r>
              <a:rPr lang="en-US" dirty="0" smtClean="0"/>
              <a:t>list</a:t>
            </a:r>
            <a:r>
              <a:rPr lang="tr-TR" dirty="0" smtClean="0"/>
              <a:t> (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required</a:t>
            </a:r>
            <a:r>
              <a:rPr lang="tr-TR" dirty="0" smtClean="0"/>
              <a:t>)</a:t>
            </a:r>
            <a:r>
              <a:rPr lang="en-US" dirty="0" smtClean="0"/>
              <a:t>, </a:t>
            </a:r>
            <a:r>
              <a:rPr lang="en-US" dirty="0"/>
              <a:t>then click the "Submit" button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73" y="3232597"/>
            <a:ext cx="9859751" cy="18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Delete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16131" y="146872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tr-TR" dirty="0" err="1" smtClean="0"/>
              <a:t>delete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smtClean="0"/>
              <a:t>f</a:t>
            </a:r>
            <a:r>
              <a:rPr lang="tr-TR" dirty="0" smtClean="0"/>
              <a:t>rom</a:t>
            </a:r>
            <a:r>
              <a:rPr lang="en-US" dirty="0" smtClean="0"/>
              <a:t> </a:t>
            </a:r>
            <a:r>
              <a:rPr lang="en-US" dirty="0"/>
              <a:t>a main table, simply click the "</a:t>
            </a:r>
            <a:r>
              <a:rPr lang="en-US" dirty="0" smtClean="0"/>
              <a:t>Delete" </a:t>
            </a:r>
            <a:r>
              <a:rPr lang="en-US" dirty="0"/>
              <a:t>link in the same row of the related </a:t>
            </a:r>
            <a:r>
              <a:rPr lang="tr-TR" dirty="0" smtClean="0"/>
              <a:t>data</a:t>
            </a:r>
            <a:r>
              <a:rPr lang="en-US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24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Update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16131" y="1468726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tr-TR" dirty="0" err="1" smtClean="0"/>
              <a:t>update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smtClean="0"/>
              <a:t>f</a:t>
            </a:r>
            <a:r>
              <a:rPr lang="tr-TR" dirty="0" smtClean="0"/>
              <a:t>rom</a:t>
            </a:r>
            <a:r>
              <a:rPr lang="en-US" dirty="0" smtClean="0"/>
              <a:t> </a:t>
            </a:r>
            <a:r>
              <a:rPr lang="en-US" dirty="0"/>
              <a:t>a main table, click the "</a:t>
            </a:r>
            <a:r>
              <a:rPr lang="en-US" dirty="0" smtClean="0"/>
              <a:t>Update" </a:t>
            </a:r>
            <a:r>
              <a:rPr lang="en-US" dirty="0"/>
              <a:t>link in the same row of the related </a:t>
            </a:r>
            <a:r>
              <a:rPr lang="tr-TR" dirty="0" err="1" smtClean="0"/>
              <a:t>information</a:t>
            </a:r>
            <a:r>
              <a:rPr lang="en-US" dirty="0" smtClean="0"/>
              <a:t>. </a:t>
            </a:r>
            <a:r>
              <a:rPr lang="en-US" dirty="0"/>
              <a:t>Note that update operation only changes the name, it cannot change the id number.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35827" y="0"/>
            <a:ext cx="10018713" cy="1752599"/>
          </a:xfrm>
        </p:spPr>
        <p:txBody>
          <a:bodyPr/>
          <a:lstStyle/>
          <a:p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 smtClean="0"/>
              <a:t>Comment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80526" y="111153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a comment, click the "Add Comment" link in the same row of the related </a:t>
            </a:r>
            <a:r>
              <a:rPr lang="tr-TR" dirty="0" smtClean="0"/>
              <a:t>data</a:t>
            </a:r>
            <a:r>
              <a:rPr lang="en-US" dirty="0" smtClean="0"/>
              <a:t>. </a:t>
            </a:r>
            <a:r>
              <a:rPr lang="en-US" dirty="0"/>
              <a:t>Write the comment in the text area and </a:t>
            </a:r>
            <a:r>
              <a:rPr lang="en-US" dirty="0" err="1"/>
              <a:t>and</a:t>
            </a:r>
            <a:r>
              <a:rPr lang="en-US" dirty="0"/>
              <a:t> click "Submit" button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32" y="3140498"/>
            <a:ext cx="3510835" cy="30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 smtClean="0"/>
              <a:t>Comment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73540" y="1430089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a comment, click the "Add Comment" link in the same row of the related </a:t>
            </a:r>
            <a:r>
              <a:rPr lang="tr-TR" dirty="0" smtClean="0"/>
              <a:t>data</a:t>
            </a:r>
            <a:r>
              <a:rPr lang="en-US" dirty="0" smtClean="0"/>
              <a:t>. </a:t>
            </a:r>
            <a:r>
              <a:rPr lang="en-US" dirty="0"/>
              <a:t>Write the comment in the text area and </a:t>
            </a:r>
            <a:r>
              <a:rPr lang="en-US" dirty="0" err="1"/>
              <a:t>and</a:t>
            </a:r>
            <a:r>
              <a:rPr lang="en-US" dirty="0"/>
              <a:t> click "Submit" button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40" y="3644519"/>
            <a:ext cx="8490245" cy="15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419917" y="331829"/>
            <a:ext cx="10018713" cy="1752599"/>
          </a:xfrm>
        </p:spPr>
        <p:txBody>
          <a:bodyPr/>
          <a:lstStyle/>
          <a:p>
            <a:r>
              <a:rPr lang="tr-TR" dirty="0" err="1" smtClean="0"/>
              <a:t>View</a:t>
            </a:r>
            <a:r>
              <a:rPr lang="tr-TR" dirty="0" smtClean="0"/>
              <a:t> </a:t>
            </a:r>
            <a:r>
              <a:rPr lang="tr-TR" dirty="0" err="1" smtClean="0"/>
              <a:t>Comment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Main </a:t>
            </a:r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77913" y="747509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T</a:t>
            </a:r>
            <a:r>
              <a:rPr lang="en-US" dirty="0" smtClean="0"/>
              <a:t>o </a:t>
            </a:r>
            <a:r>
              <a:rPr lang="en-US" dirty="0"/>
              <a:t>view comments, click the "Comments" button in the same row of the related </a:t>
            </a:r>
            <a:r>
              <a:rPr lang="tr-TR" dirty="0" smtClean="0"/>
              <a:t>data</a:t>
            </a:r>
            <a:r>
              <a:rPr lang="en-US" dirty="0" smtClean="0"/>
              <a:t>.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26" y="3181246"/>
            <a:ext cx="10058400" cy="28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52491" y="0"/>
            <a:ext cx="10018713" cy="1752599"/>
          </a:xfrm>
        </p:spPr>
        <p:txBody>
          <a:bodyPr>
            <a:normAutofit/>
          </a:bodyPr>
          <a:lstStyle/>
          <a:p>
            <a:r>
              <a:rPr lang="tr-TR" sz="7200" dirty="0" smtClean="0"/>
              <a:t>HOMEPAGE</a:t>
            </a:r>
            <a:endParaRPr lang="tr-TR" sz="72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76" y="1417747"/>
            <a:ext cx="6826807" cy="4905777"/>
          </a:xfrm>
        </p:spPr>
      </p:pic>
    </p:spTree>
    <p:extLst>
      <p:ext uri="{BB962C8B-B14F-4D97-AF65-F5344CB8AC3E}">
        <p14:creationId xmlns:p14="http://schemas.microsoft.com/office/powerpoint/2010/main" val="154083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49087"/>
            <a:ext cx="10018713" cy="1752599"/>
          </a:xfrm>
        </p:spPr>
        <p:txBody>
          <a:bodyPr/>
          <a:lstStyle/>
          <a:p>
            <a:r>
              <a:rPr lang="en-US" dirty="0" smtClean="0"/>
              <a:t>Database Design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9774" y="1272209"/>
            <a:ext cx="98332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database that created for CYCLING project consist of 13 tables.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Player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Player Comment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Team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Team Comment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Tournament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Tournament Comment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City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Country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Accommodation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Admin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Author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City Comment</a:t>
            </a:r>
          </a:p>
          <a:p>
            <a:pPr marL="285750" indent="-285750">
              <a:buFont typeface="Arial" charset="-94"/>
              <a:buChar char="•"/>
            </a:pPr>
            <a:r>
              <a:rPr lang="en-US" dirty="0" smtClean="0"/>
              <a:t>Accommodation Comment</a:t>
            </a:r>
          </a:p>
          <a:p>
            <a:pPr marL="285750" indent="-285750">
              <a:buFont typeface="Arial" charset="-9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991138"/>
            <a:ext cx="10020864" cy="3813314"/>
          </a:xfrm>
        </p:spPr>
      </p:pic>
    </p:spTree>
    <p:extLst>
      <p:ext uri="{BB962C8B-B14F-4D97-AF65-F5344CB8AC3E}">
        <p14:creationId xmlns:p14="http://schemas.microsoft.com/office/powerpoint/2010/main" val="2286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905385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City_CountryID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91503" y="692667"/>
            <a:ext cx="2001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1:City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83096" y="3240156"/>
            <a:ext cx="10018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 cities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City_ID</a:t>
            </a:r>
            <a:r>
              <a:rPr lang="en-US" sz="2000" dirty="0" smtClean="0"/>
              <a:t>: Keeps the id number of the city.</a:t>
            </a:r>
          </a:p>
          <a:p>
            <a:r>
              <a:rPr lang="en-US" sz="2000" dirty="0" err="1" smtClean="0"/>
              <a:t>City_Name</a:t>
            </a:r>
            <a:r>
              <a:rPr lang="en-US" sz="2000" dirty="0" smtClean="0"/>
              <a:t>: Keeps name of the city in char type.</a:t>
            </a:r>
          </a:p>
          <a:p>
            <a:r>
              <a:rPr lang="en-US" sz="2000" dirty="0" err="1" smtClean="0"/>
              <a:t>City_CountryID</a:t>
            </a:r>
            <a:r>
              <a:rPr lang="en-US" sz="2000" dirty="0" smtClean="0"/>
              <a:t>: Foreign key.  It associates country with the city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994314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City_CommentID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City_Comment_Text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890580" y="692667"/>
            <a:ext cx="360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2:City Comment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83096" y="3240156"/>
            <a:ext cx="10018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City comments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City_CommentID</a:t>
            </a:r>
            <a:r>
              <a:rPr lang="en-US" sz="2000" dirty="0" smtClean="0"/>
              <a:t>: Keeps the id number of the City Comment.</a:t>
            </a:r>
          </a:p>
          <a:p>
            <a:r>
              <a:rPr lang="en-US" sz="2000" dirty="0" err="1" smtClean="0"/>
              <a:t>City_ID</a:t>
            </a:r>
            <a:r>
              <a:rPr lang="en-US" sz="2000" dirty="0" smtClean="0"/>
              <a:t>: Foreign key. It associates city comments with the city.</a:t>
            </a:r>
          </a:p>
          <a:p>
            <a:r>
              <a:rPr lang="en-US" sz="2000" dirty="0" err="1" smtClean="0"/>
              <a:t>City_Comment_Text</a:t>
            </a:r>
            <a:r>
              <a:rPr lang="en-US" sz="2000" dirty="0" smtClean="0"/>
              <a:t>: Keeps the comment of the city. </a:t>
            </a: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225844"/>
              </p:ext>
            </p:extLst>
          </p:nvPr>
        </p:nvGraphicFramePr>
        <p:xfrm>
          <a:off x="1683095" y="1215887"/>
          <a:ext cx="1001871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Country_ID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Country_Name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78919" y="692667"/>
            <a:ext cx="2627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3:Country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 city countries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2 attributes and 1 primary key and </a:t>
            </a:r>
            <a:r>
              <a:rPr lang="en-US" sz="2000" dirty="0" err="1" smtClean="0"/>
              <a:t>Country_Name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Country_ID</a:t>
            </a:r>
            <a:r>
              <a:rPr lang="en-US" sz="2000" dirty="0" smtClean="0"/>
              <a:t>: Keeps the id number of the country.</a:t>
            </a:r>
          </a:p>
          <a:p>
            <a:r>
              <a:rPr lang="en-US" sz="2000" dirty="0" err="1" smtClean="0"/>
              <a:t>Country_Name</a:t>
            </a:r>
            <a:r>
              <a:rPr lang="en-US" sz="2000" dirty="0" smtClean="0"/>
              <a:t>: Keeps name of the country in char type.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273378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31"/>
                <a:gridCol w="1961425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</a:t>
                      </a:r>
                      <a:r>
                        <a:rPr lang="en-US" sz="2000" b="1" dirty="0" err="1" smtClean="0"/>
                        <a:t>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Accommodation_</a:t>
                      </a:r>
                      <a:r>
                        <a:rPr lang="en-US" sz="2000" b="1" dirty="0" err="1" smtClean="0"/>
                        <a:t>CityID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12969" y="692667"/>
            <a:ext cx="3958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4:Accommodation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 accommodations 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Accommodation_ID</a:t>
            </a:r>
            <a:r>
              <a:rPr lang="en-US" sz="2000" dirty="0" smtClean="0"/>
              <a:t>: Keeps the id number of the accommodation .</a:t>
            </a:r>
          </a:p>
          <a:p>
            <a:r>
              <a:rPr lang="en-US" sz="2000" dirty="0" err="1" smtClean="0"/>
              <a:t>Accommodation_Name</a:t>
            </a:r>
            <a:r>
              <a:rPr lang="en-US" sz="2000" dirty="0" smtClean="0"/>
              <a:t>: Keeps name of the hotel in char type.</a:t>
            </a:r>
          </a:p>
          <a:p>
            <a:r>
              <a:rPr lang="en-US" sz="2000" dirty="0" err="1" smtClean="0"/>
              <a:t>Accommodation_CityID</a:t>
            </a:r>
            <a:r>
              <a:rPr lang="en-US" sz="2000" dirty="0" smtClean="0"/>
              <a:t>: Foreign key.  It associates city with the hotel.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52634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479"/>
                <a:gridCol w="1351722"/>
                <a:gridCol w="2060833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Accommodation_Comment_ID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Accommodation_</a:t>
                      </a:r>
                      <a:r>
                        <a:rPr lang="en-US" sz="2000" b="1" dirty="0" err="1" smtClean="0"/>
                        <a:t>Comment_Text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43118" y="692667"/>
            <a:ext cx="569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5:Accommodation Comments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 accommodations comments 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is primary key.</a:t>
            </a:r>
          </a:p>
          <a:p>
            <a:r>
              <a:rPr lang="en-US" sz="2000" dirty="0" err="1" smtClean="0"/>
              <a:t>Accommodation_Comment_ID</a:t>
            </a:r>
            <a:r>
              <a:rPr lang="en-US" sz="2000" dirty="0" smtClean="0"/>
              <a:t>: Keeps the id number of the accommodation  comments.</a:t>
            </a:r>
          </a:p>
          <a:p>
            <a:r>
              <a:rPr lang="en-US" sz="2000" dirty="0" err="1" smtClean="0"/>
              <a:t>Accommodation_ID</a:t>
            </a:r>
            <a:r>
              <a:rPr lang="en-US" sz="2000" dirty="0" smtClean="0"/>
              <a:t>: </a:t>
            </a:r>
            <a:r>
              <a:rPr lang="en-US" sz="2000" dirty="0" smtClean="0"/>
              <a:t>Foreign key. It associates city comments with the city.</a:t>
            </a:r>
            <a:endParaRPr lang="en-US" sz="2000" dirty="0" smtClean="0"/>
          </a:p>
          <a:p>
            <a:r>
              <a:rPr lang="en-US" sz="2000" dirty="0" err="1" smtClean="0"/>
              <a:t>Accommodation_Comment_Text:</a:t>
            </a:r>
            <a:r>
              <a:rPr lang="en-US" sz="2000" dirty="0" err="1" smtClean="0"/>
              <a:t>Keeps</a:t>
            </a:r>
            <a:r>
              <a:rPr lang="en-US" sz="2000" dirty="0" smtClean="0"/>
              <a:t> the comment of the hotel.</a:t>
            </a:r>
          </a:p>
        </p:txBody>
      </p:sp>
    </p:spTree>
    <p:extLst>
      <p:ext uri="{BB962C8B-B14F-4D97-AF65-F5344CB8AC3E}">
        <p14:creationId xmlns:p14="http://schemas.microsoft.com/office/powerpoint/2010/main" val="110153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622626"/>
              </p:ext>
            </p:extLst>
          </p:nvPr>
        </p:nvGraphicFramePr>
        <p:xfrm>
          <a:off x="1683095" y="1215887"/>
          <a:ext cx="1001871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5740"/>
                <a:gridCol w="2047461"/>
                <a:gridCol w="2060833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Team_CountryID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Team_Total_Points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75580" y="692667"/>
            <a:ext cx="2233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6:Team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637481"/>
            <a:ext cx="10018711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Information about teams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4 attributes and 1 is primary key.</a:t>
            </a:r>
          </a:p>
          <a:p>
            <a:r>
              <a:rPr lang="en-US" sz="2000" dirty="0" err="1" smtClean="0"/>
              <a:t>Team_ID</a:t>
            </a:r>
            <a:r>
              <a:rPr lang="en-US" sz="2000" dirty="0" smtClean="0"/>
              <a:t>: Keeps the id number of the team.</a:t>
            </a:r>
          </a:p>
          <a:p>
            <a:r>
              <a:rPr lang="en-US" sz="2000" dirty="0" err="1" smtClean="0"/>
              <a:t>Team_Name</a:t>
            </a:r>
            <a:r>
              <a:rPr lang="en-US" sz="2000" dirty="0" smtClean="0"/>
              <a:t>: </a:t>
            </a:r>
            <a:r>
              <a:rPr lang="en-US" sz="2000" dirty="0" smtClean="0"/>
              <a:t>Keeps the name of the </a:t>
            </a:r>
            <a:r>
              <a:rPr lang="en-US" sz="2000" dirty="0" err="1" smtClean="0"/>
              <a:t>theam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sz="2000" dirty="0" err="1" smtClean="0"/>
              <a:t>Team_CountryID:</a:t>
            </a:r>
            <a:r>
              <a:rPr lang="en-US" sz="2000" dirty="0" err="1" smtClean="0"/>
              <a:t>Keeps</a:t>
            </a:r>
            <a:r>
              <a:rPr lang="en-US" sz="2000" dirty="0" smtClean="0"/>
              <a:t> the Country information about the team. Foreign key.</a:t>
            </a:r>
          </a:p>
          <a:p>
            <a:r>
              <a:rPr lang="en-US" sz="2000" dirty="0" err="1" smtClean="0"/>
              <a:t>Team_Total_Points:Keeps</a:t>
            </a:r>
            <a:r>
              <a:rPr lang="en-US" sz="2000" dirty="0" smtClean="0"/>
              <a:t> the team tournament points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366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347194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479"/>
                <a:gridCol w="1351722"/>
                <a:gridCol w="2060833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Team_Comment_ID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Team_</a:t>
                      </a:r>
                      <a:r>
                        <a:rPr lang="en-US" sz="2000" b="1" dirty="0" err="1" smtClean="0"/>
                        <a:t>Comment_Text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10536" y="692667"/>
            <a:ext cx="3963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7:Team Comments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Team comments 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is primary key.</a:t>
            </a:r>
          </a:p>
          <a:p>
            <a:r>
              <a:rPr lang="en-US" sz="2000" dirty="0" err="1" smtClean="0"/>
              <a:t>Team_Comment_ID</a:t>
            </a:r>
            <a:r>
              <a:rPr lang="en-US" sz="2000" dirty="0" smtClean="0"/>
              <a:t>: Keeps the id number of the team comments.</a:t>
            </a:r>
          </a:p>
          <a:p>
            <a:r>
              <a:rPr lang="en-US" sz="2000" dirty="0" err="1" smtClean="0"/>
              <a:t>Team_ID</a:t>
            </a:r>
            <a:r>
              <a:rPr lang="en-US" sz="2000" dirty="0" smtClean="0"/>
              <a:t>: </a:t>
            </a:r>
            <a:r>
              <a:rPr lang="en-US" sz="2000" dirty="0" smtClean="0"/>
              <a:t>Foreign key. It associates team comments with the team itself.</a:t>
            </a:r>
            <a:endParaRPr lang="en-US" sz="2000" dirty="0" smtClean="0"/>
          </a:p>
          <a:p>
            <a:r>
              <a:rPr lang="en-US" sz="2000" dirty="0" err="1" smtClean="0"/>
              <a:t>Team_Comment_Text:</a:t>
            </a:r>
            <a:r>
              <a:rPr lang="en-US" sz="2000" dirty="0" err="1" smtClean="0"/>
              <a:t>Keeps</a:t>
            </a:r>
            <a:r>
              <a:rPr lang="en-US" sz="2000" dirty="0" smtClean="0"/>
              <a:t> the comment of the team.</a:t>
            </a:r>
          </a:p>
        </p:txBody>
      </p:sp>
    </p:spTree>
    <p:extLst>
      <p:ext uri="{BB962C8B-B14F-4D97-AF65-F5344CB8AC3E}">
        <p14:creationId xmlns:p14="http://schemas.microsoft.com/office/powerpoint/2010/main" val="159804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85588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Player_TeamID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8343" y="692667"/>
            <a:ext cx="2388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8:Player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Team players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Player_ID</a:t>
            </a:r>
            <a:r>
              <a:rPr lang="en-US" sz="2000" dirty="0" smtClean="0"/>
              <a:t>: Keeps the id number of the player.</a:t>
            </a:r>
          </a:p>
          <a:p>
            <a:r>
              <a:rPr lang="en-US" sz="2000" dirty="0" err="1" smtClean="0"/>
              <a:t>Player_Name</a:t>
            </a:r>
            <a:r>
              <a:rPr lang="en-US" sz="2000" dirty="0" smtClean="0"/>
              <a:t>: Keeps name of the </a:t>
            </a:r>
            <a:r>
              <a:rPr lang="en-US" sz="2000" dirty="0" err="1" smtClean="0"/>
              <a:t>playerin</a:t>
            </a:r>
            <a:r>
              <a:rPr lang="en-US" sz="2000" dirty="0" smtClean="0"/>
              <a:t> char type.</a:t>
            </a:r>
          </a:p>
          <a:p>
            <a:r>
              <a:rPr lang="en-US" sz="2000" dirty="0" err="1" smtClean="0"/>
              <a:t>Player_TeamID</a:t>
            </a:r>
            <a:r>
              <a:rPr lang="en-US" sz="2000" dirty="0" smtClean="0"/>
              <a:t>: Foreign key.  It associates team with the player.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913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29765" y="360608"/>
            <a:ext cx="10018713" cy="1752599"/>
          </a:xfrm>
        </p:spPr>
        <p:txBody>
          <a:bodyPr/>
          <a:lstStyle/>
          <a:p>
            <a:r>
              <a:rPr lang="tr-TR" dirty="0" err="1" smtClean="0"/>
              <a:t>Homepage</a:t>
            </a:r>
            <a:r>
              <a:rPr lang="tr-TR" dirty="0" smtClean="0"/>
              <a:t> </a:t>
            </a:r>
            <a:r>
              <a:rPr lang="tr-TR" dirty="0" err="1" smtClean="0"/>
              <a:t>Bottom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47" y="1713962"/>
            <a:ext cx="9751659" cy="3991377"/>
          </a:xfrm>
        </p:spPr>
      </p:pic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835412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479"/>
                <a:gridCol w="1351722"/>
                <a:gridCol w="2060833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Player_Comment_ID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Player_</a:t>
                      </a:r>
                      <a:r>
                        <a:rPr lang="en-US" sz="2000" b="1" dirty="0" err="1" smtClean="0"/>
                        <a:t>Comment_Text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22884" y="692667"/>
            <a:ext cx="4139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9:Player Comments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Player comments 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is primary key.</a:t>
            </a:r>
          </a:p>
          <a:p>
            <a:r>
              <a:rPr lang="en-US" sz="2000" dirty="0" err="1" smtClean="0"/>
              <a:t>Player_Comment_ID</a:t>
            </a:r>
            <a:r>
              <a:rPr lang="en-US" sz="2000" dirty="0" smtClean="0"/>
              <a:t>: Keeps the id number of the player comments.</a:t>
            </a:r>
          </a:p>
          <a:p>
            <a:r>
              <a:rPr lang="en-US" sz="2000" dirty="0" err="1" smtClean="0"/>
              <a:t>Player_ID</a:t>
            </a:r>
            <a:r>
              <a:rPr lang="en-US" sz="2000" dirty="0" smtClean="0"/>
              <a:t>: </a:t>
            </a:r>
            <a:r>
              <a:rPr lang="en-US" sz="2000" dirty="0" smtClean="0"/>
              <a:t>Foreign key. It associates team comments with the player itself.</a:t>
            </a:r>
            <a:endParaRPr lang="en-US" sz="2000" dirty="0" smtClean="0"/>
          </a:p>
          <a:p>
            <a:r>
              <a:rPr lang="en-US" sz="2000" dirty="0" err="1" smtClean="0"/>
              <a:t>Player_Comment_Text:</a:t>
            </a:r>
            <a:r>
              <a:rPr lang="en-US" sz="2000" dirty="0" err="1" smtClean="0"/>
              <a:t>Keeps</a:t>
            </a:r>
            <a:r>
              <a:rPr lang="en-US" sz="2000" dirty="0" smtClean="0"/>
              <a:t> the comment of the player.</a:t>
            </a:r>
          </a:p>
        </p:txBody>
      </p:sp>
    </p:spTree>
    <p:extLst>
      <p:ext uri="{BB962C8B-B14F-4D97-AF65-F5344CB8AC3E}">
        <p14:creationId xmlns:p14="http://schemas.microsoft.com/office/powerpoint/2010/main" val="18563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256709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Tournament_CityID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66437" y="692667"/>
            <a:ext cx="3452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10:Tournament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Tournament_ID</a:t>
            </a:r>
            <a:r>
              <a:rPr lang="en-US" sz="2000" dirty="0" smtClean="0"/>
              <a:t>: Keeps the id number of the Tournament.</a:t>
            </a:r>
          </a:p>
          <a:p>
            <a:r>
              <a:rPr lang="en-US" sz="2000" dirty="0" err="1" smtClean="0"/>
              <a:t>Tournament_Name</a:t>
            </a:r>
            <a:r>
              <a:rPr lang="en-US" sz="2000" dirty="0" smtClean="0"/>
              <a:t>: Keeps name of the tournament name in char type.</a:t>
            </a:r>
          </a:p>
          <a:p>
            <a:r>
              <a:rPr lang="en-US" sz="2000" dirty="0" err="1" smtClean="0"/>
              <a:t>Tournament_CityID</a:t>
            </a:r>
            <a:r>
              <a:rPr lang="en-US" sz="2000" dirty="0" smtClean="0"/>
              <a:t>: Foreign key.  It associates city with the tournaments.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05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420005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479"/>
                <a:gridCol w="1351722"/>
                <a:gridCol w="2060833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Tournament_Comment_ID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Tournament_</a:t>
                      </a:r>
                      <a:r>
                        <a:rPr lang="en-US" sz="2000" b="1" dirty="0" err="1" smtClean="0"/>
                        <a:t>Comment_Text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93384" y="692667"/>
            <a:ext cx="5198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11:Tournament Comments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Tournament comments 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is primary key.</a:t>
            </a:r>
          </a:p>
          <a:p>
            <a:r>
              <a:rPr lang="en-US" sz="2000" dirty="0" err="1" smtClean="0"/>
              <a:t>Tournament_Comment_ID</a:t>
            </a:r>
            <a:r>
              <a:rPr lang="en-US" sz="2000" dirty="0" smtClean="0"/>
              <a:t>: Keeps the id number of the tournament comments.</a:t>
            </a:r>
          </a:p>
          <a:p>
            <a:r>
              <a:rPr lang="en-US" sz="2000" dirty="0" err="1" smtClean="0"/>
              <a:t>Tournament_ID</a:t>
            </a:r>
            <a:r>
              <a:rPr lang="en-US" sz="2000" dirty="0" smtClean="0"/>
              <a:t>: </a:t>
            </a:r>
            <a:r>
              <a:rPr lang="en-US" sz="2000" dirty="0" smtClean="0"/>
              <a:t>Foreign key. It associates tournament comments with the tournament itself.</a:t>
            </a:r>
            <a:endParaRPr lang="en-US" sz="2000" dirty="0" smtClean="0"/>
          </a:p>
          <a:p>
            <a:r>
              <a:rPr lang="en-US" sz="2000" dirty="0" err="1" smtClean="0"/>
              <a:t>Tournament_Comment_Text:</a:t>
            </a:r>
            <a:r>
              <a:rPr lang="en-US" sz="2000" dirty="0" err="1" smtClean="0"/>
              <a:t>Keeps</a:t>
            </a:r>
            <a:r>
              <a:rPr lang="en-US" sz="2000" dirty="0" smtClean="0"/>
              <a:t> the comment of the tournament.</a:t>
            </a:r>
          </a:p>
        </p:txBody>
      </p:sp>
    </p:spTree>
    <p:extLst>
      <p:ext uri="{BB962C8B-B14F-4D97-AF65-F5344CB8AC3E}">
        <p14:creationId xmlns:p14="http://schemas.microsoft.com/office/powerpoint/2010/main" val="2438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968158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201"/>
                <a:gridCol w="1842155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Author_ID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Author_Name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Author_Work_Description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Int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66096" y="692667"/>
            <a:ext cx="2652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12:Author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Authors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Author_ID</a:t>
            </a:r>
            <a:r>
              <a:rPr lang="en-US" sz="2000" dirty="0" smtClean="0"/>
              <a:t>: Keeps the id number of the Author.</a:t>
            </a:r>
          </a:p>
          <a:p>
            <a:r>
              <a:rPr lang="en-US" sz="2000" dirty="0" err="1" smtClean="0"/>
              <a:t>Author_Name</a:t>
            </a:r>
            <a:r>
              <a:rPr lang="en-US" sz="2000" dirty="0" smtClean="0"/>
              <a:t>: Keeps name of the author name in char type.</a:t>
            </a:r>
          </a:p>
          <a:p>
            <a:r>
              <a:rPr lang="en-US" sz="2000" dirty="0" err="1" smtClean="0"/>
              <a:t>Author_Work_Description:It</a:t>
            </a:r>
            <a:r>
              <a:rPr lang="en-US" sz="2000" dirty="0" smtClean="0"/>
              <a:t> shows work description of the Author</a:t>
            </a:r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930039"/>
              </p:ext>
            </p:extLst>
          </p:nvPr>
        </p:nvGraphicFramePr>
        <p:xfrm>
          <a:off x="1683095" y="1215887"/>
          <a:ext cx="1001871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7201"/>
                <a:gridCol w="1842155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Type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Not Null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Primary Key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Admin_ID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Serial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Admin_Username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Admin_Password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Char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03254" y="692667"/>
            <a:ext cx="257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Table 13:Admin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83096" y="3240156"/>
            <a:ext cx="10018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Admin are located on this </a:t>
            </a:r>
            <a:r>
              <a:rPr lang="en-US" sz="2000" dirty="0" err="1" smtClean="0"/>
              <a:t>table.It</a:t>
            </a:r>
            <a:r>
              <a:rPr lang="en-US" sz="2000" dirty="0" smtClean="0"/>
              <a:t> has 3 attributes and 1 primary key and 1 foreign key.</a:t>
            </a:r>
          </a:p>
          <a:p>
            <a:r>
              <a:rPr lang="en-US" sz="2000" dirty="0" err="1" smtClean="0"/>
              <a:t>Admin_ID</a:t>
            </a:r>
            <a:r>
              <a:rPr lang="en-US" sz="2000" dirty="0" smtClean="0"/>
              <a:t>: Keeps the id number of the Admin.</a:t>
            </a:r>
          </a:p>
          <a:p>
            <a:r>
              <a:rPr lang="en-US" sz="2000" dirty="0" err="1" smtClean="0"/>
              <a:t>Admin_Username</a:t>
            </a:r>
            <a:r>
              <a:rPr lang="en-US" sz="2000" dirty="0" smtClean="0"/>
              <a:t>: Keeps username of the admin in char type.</a:t>
            </a:r>
          </a:p>
          <a:p>
            <a:r>
              <a:rPr lang="en-US" sz="2000" dirty="0" err="1" smtClean="0"/>
              <a:t>Admin_Password</a:t>
            </a:r>
            <a:r>
              <a:rPr lang="en-US" sz="2000" dirty="0" smtClean="0"/>
              <a:t> :</a:t>
            </a:r>
            <a:r>
              <a:rPr lang="en-US" sz="2000" dirty="0" smtClean="0"/>
              <a:t>Keeps password of the admin in char type.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26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484311" y="441101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tr-TR" sz="4400" b="1" dirty="0"/>
              <a:t/>
            </a:r>
            <a:br>
              <a:rPr lang="tr-TR" sz="4400" b="1" dirty="0"/>
            </a:br>
            <a:r>
              <a:rPr lang="tr-TR" sz="4400" b="1" dirty="0"/>
              <a:t>NON-ADMIN USER</a:t>
            </a:r>
            <a:r>
              <a:rPr lang="tr-TR" b="1" dirty="0"/>
              <a:t/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4311" y="1931831"/>
            <a:ext cx="9758946" cy="3859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600" dirty="0" err="1"/>
              <a:t>N</a:t>
            </a:r>
            <a:r>
              <a:rPr lang="tr-TR" sz="2600" dirty="0" err="1" smtClean="0"/>
              <a:t>on-admin</a:t>
            </a:r>
            <a:r>
              <a:rPr lang="tr-TR" sz="2600" dirty="0" smtClean="0"/>
              <a:t> </a:t>
            </a:r>
            <a:r>
              <a:rPr lang="tr-TR" sz="2600" dirty="0" err="1" smtClean="0"/>
              <a:t>user</a:t>
            </a:r>
            <a:r>
              <a:rPr lang="tr-TR" sz="2600" dirty="0" smtClean="0"/>
              <a:t> can </a:t>
            </a:r>
            <a:r>
              <a:rPr lang="tr-TR" sz="2600" dirty="0" err="1" smtClean="0"/>
              <a:t>access</a:t>
            </a:r>
            <a:r>
              <a:rPr lang="tr-TR" sz="2600" dirty="0" smtClean="0"/>
              <a:t> </a:t>
            </a:r>
            <a:r>
              <a:rPr lang="tr-TR" sz="2600" dirty="0" err="1"/>
              <a:t>the</a:t>
            </a:r>
            <a:r>
              <a:rPr lang="tr-TR" sz="2600" dirty="0"/>
              <a:t> </a:t>
            </a:r>
            <a:r>
              <a:rPr lang="tr-TR" sz="2600" dirty="0" err="1" smtClean="0"/>
              <a:t>Cycling</a:t>
            </a:r>
            <a:r>
              <a:rPr lang="tr-TR" sz="2600" dirty="0" smtClean="0"/>
              <a:t> </a:t>
            </a:r>
            <a:r>
              <a:rPr lang="tr-TR" sz="2600" dirty="0" err="1"/>
              <a:t>functions</a:t>
            </a:r>
            <a:r>
              <a:rPr lang="tr-TR" sz="2600" dirty="0"/>
              <a:t> </a:t>
            </a:r>
            <a:r>
              <a:rPr lang="tr-TR" sz="2600" dirty="0" err="1"/>
              <a:t>throgh</a:t>
            </a:r>
            <a:r>
              <a:rPr lang="tr-TR" sz="2600" dirty="0"/>
              <a:t> </a:t>
            </a:r>
            <a:r>
              <a:rPr lang="tr-TR" sz="2600" dirty="0" err="1" smtClean="0"/>
              <a:t>the</a:t>
            </a:r>
            <a:r>
              <a:rPr lang="tr-TR" sz="2600" dirty="0" smtClean="0"/>
              <a:t> </a:t>
            </a:r>
            <a:r>
              <a:rPr lang="tr-TR" sz="2600" dirty="0" err="1"/>
              <a:t>list</a:t>
            </a:r>
            <a:r>
              <a:rPr lang="tr-TR" sz="2600" dirty="0"/>
              <a:t> at </a:t>
            </a:r>
            <a:r>
              <a:rPr lang="tr-TR" sz="2600" dirty="0" err="1"/>
              <a:t>the</a:t>
            </a:r>
            <a:r>
              <a:rPr lang="tr-TR" sz="2600" dirty="0"/>
              <a:t> top </a:t>
            </a:r>
            <a:r>
              <a:rPr lang="tr-TR" sz="2600" dirty="0" err="1" smtClean="0"/>
              <a:t>menu</a:t>
            </a:r>
            <a:r>
              <a:rPr lang="tr-TR" sz="2600" dirty="0" smtClean="0"/>
              <a:t> .</a:t>
            </a:r>
            <a:endParaRPr lang="tr-TR" sz="2600" dirty="0"/>
          </a:p>
          <a:p>
            <a:pPr marL="0" indent="0">
              <a:buNone/>
            </a:pPr>
            <a:r>
              <a:rPr lang="tr-TR" b="1" dirty="0"/>
              <a:t>User </a:t>
            </a:r>
            <a:r>
              <a:rPr lang="tr-TR" b="1" dirty="0" err="1"/>
              <a:t>able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perform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 smtClean="0"/>
              <a:t>task</a:t>
            </a:r>
            <a:endParaRPr lang="tr-TR" b="1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/>
              <a:t>Comment</a:t>
            </a:r>
            <a:r>
              <a:rPr lang="tr-T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Search</a:t>
            </a:r>
            <a:r>
              <a:rPr lang="tr-TR" dirty="0" smtClean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See</a:t>
            </a:r>
            <a:r>
              <a:rPr lang="tr-TR" dirty="0" smtClean="0"/>
              <a:t> </a:t>
            </a:r>
            <a:r>
              <a:rPr lang="tr-TR" dirty="0" err="1" smtClean="0"/>
              <a:t>Comment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3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38621" y="118592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 smtClean="0"/>
              <a:t>Non-admin</a:t>
            </a:r>
            <a:r>
              <a:rPr lang="tr-TR" sz="2400" dirty="0" smtClean="0"/>
              <a:t> </a:t>
            </a:r>
            <a:r>
              <a:rPr lang="tr-TR" sz="2400" dirty="0" err="1"/>
              <a:t>user</a:t>
            </a:r>
            <a:r>
              <a:rPr lang="tr-TR" sz="2400" dirty="0"/>
              <a:t> 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add</a:t>
            </a:r>
            <a:r>
              <a:rPr lang="tr-TR" sz="2400" dirty="0"/>
              <a:t> </a:t>
            </a:r>
            <a:r>
              <a:rPr lang="tr-TR" sz="2400" dirty="0" err="1"/>
              <a:t>comment</a:t>
            </a:r>
            <a:r>
              <a:rPr lang="tr-TR" sz="2400" dirty="0"/>
              <a:t/>
            </a:r>
            <a:br>
              <a:rPr lang="tr-TR" sz="2400" dirty="0"/>
            </a:br>
            <a:r>
              <a:rPr lang="tr-TR" sz="2400" dirty="0"/>
              <a:t>in </a:t>
            </a:r>
            <a:r>
              <a:rPr lang="tr-TR" sz="2400" dirty="0" smtClean="0"/>
              <a:t>Player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21" y="1690886"/>
            <a:ext cx="7694777" cy="3856384"/>
          </a:xfrm>
        </p:spPr>
      </p:pic>
    </p:spTree>
    <p:extLst>
      <p:ext uri="{BB962C8B-B14F-4D97-AF65-F5344CB8AC3E}">
        <p14:creationId xmlns:p14="http://schemas.microsoft.com/office/powerpoint/2010/main" val="3441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73287" y="338071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 smtClean="0"/>
              <a:t>Non-admin</a:t>
            </a:r>
            <a:r>
              <a:rPr lang="tr-TR" sz="2400" dirty="0" smtClean="0"/>
              <a:t> </a:t>
            </a:r>
            <a:r>
              <a:rPr lang="tr-TR" sz="2400" dirty="0" err="1"/>
              <a:t>user</a:t>
            </a:r>
            <a:r>
              <a:rPr lang="tr-TR" sz="2400" dirty="0"/>
              <a:t> </a:t>
            </a:r>
            <a:r>
              <a:rPr lang="tr-TR" sz="2400" dirty="0" smtClean="0"/>
              <a:t>can </a:t>
            </a:r>
            <a:r>
              <a:rPr lang="tr-TR" sz="2400" dirty="0" err="1" smtClean="0"/>
              <a:t>use</a:t>
            </a:r>
            <a:r>
              <a:rPr lang="tr-TR" sz="2400" dirty="0" smtClean="0"/>
              <a:t> </a:t>
            </a:r>
            <a:r>
              <a:rPr lang="tr-TR" sz="2400" dirty="0" err="1" smtClean="0"/>
              <a:t>search</a:t>
            </a:r>
            <a:r>
              <a:rPr lang="tr-TR" sz="2400" dirty="0" smtClean="0"/>
              <a:t> </a:t>
            </a:r>
            <a:r>
              <a:rPr lang="tr-TR" sz="2400" dirty="0" err="1" smtClean="0"/>
              <a:t>function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add</a:t>
            </a:r>
            <a:r>
              <a:rPr lang="tr-TR" sz="2400" dirty="0" smtClean="0"/>
              <a:t> </a:t>
            </a:r>
            <a:r>
              <a:rPr lang="tr-TR" sz="2400" dirty="0" err="1" smtClean="0"/>
              <a:t>comment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in City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87" y="2090670"/>
            <a:ext cx="7839102" cy="3717702"/>
          </a:xfrm>
        </p:spPr>
      </p:pic>
    </p:spTree>
    <p:extLst>
      <p:ext uri="{BB962C8B-B14F-4D97-AF65-F5344CB8AC3E}">
        <p14:creationId xmlns:p14="http://schemas.microsoft.com/office/powerpoint/2010/main" val="14808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75651" y="106251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Non-admin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</a:t>
            </a:r>
            <a:r>
              <a:rPr lang="tr-TR" sz="2400" dirty="0" smtClean="0"/>
              <a:t>can </a:t>
            </a:r>
            <a:r>
              <a:rPr lang="tr-TR" sz="2400" dirty="0" err="1" smtClean="0"/>
              <a:t>use</a:t>
            </a:r>
            <a:r>
              <a:rPr lang="tr-TR" sz="2400" dirty="0" smtClean="0"/>
              <a:t>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 smtClean="0"/>
              <a:t>function</a:t>
            </a:r>
            <a:r>
              <a:rPr lang="tr-TR" sz="2400" dirty="0" smtClean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add</a:t>
            </a:r>
            <a:r>
              <a:rPr lang="tr-TR" sz="2400" dirty="0" smtClean="0"/>
              <a:t> </a:t>
            </a:r>
            <a:r>
              <a:rPr lang="tr-TR" sz="2400" dirty="0" err="1" smtClean="0"/>
              <a:t>comment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tr-TR" sz="2400" dirty="0" smtClean="0"/>
              <a:t> </a:t>
            </a:r>
            <a:r>
              <a:rPr lang="tr-TR" sz="2400" dirty="0"/>
              <a:t>in </a:t>
            </a:r>
            <a:r>
              <a:rPr lang="tr-TR" sz="2400" dirty="0" smtClean="0"/>
              <a:t>Team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26" y="1704301"/>
            <a:ext cx="7173354" cy="4116949"/>
          </a:xfrm>
        </p:spPr>
      </p:pic>
    </p:spTree>
    <p:extLst>
      <p:ext uri="{BB962C8B-B14F-4D97-AF65-F5344CB8AC3E}">
        <p14:creationId xmlns:p14="http://schemas.microsoft.com/office/powerpoint/2010/main" val="6529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424468" y="128789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tr-TR" sz="2400" dirty="0" err="1"/>
              <a:t>Non-admin</a:t>
            </a:r>
            <a:r>
              <a:rPr lang="tr-TR" sz="2400" dirty="0"/>
              <a:t> </a:t>
            </a:r>
            <a:r>
              <a:rPr lang="tr-TR" sz="2400" dirty="0" err="1"/>
              <a:t>user</a:t>
            </a:r>
            <a:r>
              <a:rPr lang="tr-TR" sz="2400" dirty="0"/>
              <a:t> </a:t>
            </a:r>
            <a:r>
              <a:rPr lang="tr-TR" sz="2400" dirty="0" smtClean="0"/>
              <a:t>can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search</a:t>
            </a:r>
            <a:r>
              <a:rPr lang="tr-TR" sz="2400" dirty="0"/>
              <a:t> </a:t>
            </a:r>
            <a:r>
              <a:rPr lang="tr-TR" sz="2400" dirty="0" err="1"/>
              <a:t>function</a:t>
            </a:r>
            <a:r>
              <a:rPr lang="tr-TR" sz="2400" dirty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add</a:t>
            </a:r>
            <a:r>
              <a:rPr lang="tr-TR" sz="2400" dirty="0" smtClean="0"/>
              <a:t> </a:t>
            </a:r>
            <a:r>
              <a:rPr lang="tr-TR" sz="2400" dirty="0" err="1" smtClean="0"/>
              <a:t>comment</a:t>
            </a:r>
            <a:r>
              <a:rPr lang="tr-TR" sz="2400" dirty="0" smtClean="0"/>
              <a:t> in </a:t>
            </a:r>
            <a:br>
              <a:rPr lang="tr-TR" sz="2400" dirty="0" smtClean="0"/>
            </a:br>
            <a:r>
              <a:rPr lang="tr-TR" sz="2400" dirty="0" err="1" smtClean="0"/>
              <a:t>Accommodation</a:t>
            </a:r>
            <a:r>
              <a:rPr lang="tr-TR" sz="2400" dirty="0" smtClean="0"/>
              <a:t> </a:t>
            </a:r>
            <a:r>
              <a:rPr lang="tr-TR" sz="2400" dirty="0" err="1"/>
              <a:t>List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7" y="1881388"/>
            <a:ext cx="6979649" cy="3978499"/>
          </a:xfrm>
        </p:spPr>
      </p:pic>
    </p:spTree>
    <p:extLst>
      <p:ext uri="{BB962C8B-B14F-4D97-AF65-F5344CB8AC3E}">
        <p14:creationId xmlns:p14="http://schemas.microsoft.com/office/powerpoint/2010/main" val="13815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85</TotalTime>
  <Words>1481</Words>
  <Application>Microsoft Macintosh PowerPoint</Application>
  <PresentationFormat>Widescreen</PresentationFormat>
  <Paragraphs>349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Corbel</vt:lpstr>
      <vt:lpstr>Times New Roman</vt:lpstr>
      <vt:lpstr>Arial</vt:lpstr>
      <vt:lpstr>Parallax</vt:lpstr>
      <vt:lpstr>CYCLING</vt:lpstr>
      <vt:lpstr> What is the CYCLING?  Cycling can be defined simply an information system of cycling sport with all contents.  Add/Delete/Update/Search    Add Player         Player Comment Team         Team Comment Tournament        Tournament Comment Country         City Comment City          Accommodation Comment Accommodation       Admin            Author           Place </vt:lpstr>
      <vt:lpstr>HOMEPAGE</vt:lpstr>
      <vt:lpstr>Homepage Bottom</vt:lpstr>
      <vt:lpstr> NON-ADMIN USER </vt:lpstr>
      <vt:lpstr>Non-admin user can use search function and add comment in Player List</vt:lpstr>
      <vt:lpstr>Non-admin user can use search function and add comment in City List</vt:lpstr>
      <vt:lpstr>Non-admin user can use search function and add comment  in Team List</vt:lpstr>
      <vt:lpstr>Non-admin user can use search function and add comment in  Accommodation List</vt:lpstr>
      <vt:lpstr>Non-admin user can use search function in Country List</vt:lpstr>
      <vt:lpstr>Non-admin user can use search function and add comment in Tournament List</vt:lpstr>
      <vt:lpstr>Non-admin user can see the author features in Author List</vt:lpstr>
      <vt:lpstr> ADMIN USER</vt:lpstr>
      <vt:lpstr>Admin Login</vt:lpstr>
      <vt:lpstr>Admin user can use add, delete, update, search functions and add comment in Player List</vt:lpstr>
      <vt:lpstr>Admin user can use add, delete, update, search functions and add comment in Team List</vt:lpstr>
      <vt:lpstr>Admin user can use add, delete, update, search functions and add comment in City List</vt:lpstr>
      <vt:lpstr>Admin user can use add, delete, update, search functions and add comment in Country List</vt:lpstr>
      <vt:lpstr>Admin user can use add, delete, update, search functions and add comment in Accommodation List</vt:lpstr>
      <vt:lpstr>Admin user can use add, delete, update, search functions and add comment in Tournament List</vt:lpstr>
      <vt:lpstr>Admin user can see the author features in Author List</vt:lpstr>
      <vt:lpstr>LOGOUT </vt:lpstr>
      <vt:lpstr>FUNCTIONS</vt:lpstr>
      <vt:lpstr>Add Function For Main Tables</vt:lpstr>
      <vt:lpstr>Delete Function For Main Tables</vt:lpstr>
      <vt:lpstr>Update Function For Main Tables</vt:lpstr>
      <vt:lpstr>Add Comment Function For Main Tables</vt:lpstr>
      <vt:lpstr>Add Comment Function For Main Tables</vt:lpstr>
      <vt:lpstr>View Comment Function For Main Tables</vt:lpstr>
      <vt:lpstr>Database Design 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2015-12-13T17:51:59Z</dcterms:created>
  <dcterms:modified xsi:type="dcterms:W3CDTF">2015-12-13T19:17:12Z</dcterms:modified>
</cp:coreProperties>
</file>